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58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5942-8651-4BD7-AF7A-484392F0B3D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B3FE-BBE2-46F1-92D7-126596640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50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5942-8651-4BD7-AF7A-484392F0B3D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B3FE-BBE2-46F1-92D7-126596640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9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5942-8651-4BD7-AF7A-484392F0B3D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B3FE-BBE2-46F1-92D7-126596640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5942-8651-4BD7-AF7A-484392F0B3D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B3FE-BBE2-46F1-92D7-126596640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0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5942-8651-4BD7-AF7A-484392F0B3D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B3FE-BBE2-46F1-92D7-126596640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3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5942-8651-4BD7-AF7A-484392F0B3D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B3FE-BBE2-46F1-92D7-126596640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1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5942-8651-4BD7-AF7A-484392F0B3D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B3FE-BBE2-46F1-92D7-126596640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02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5942-8651-4BD7-AF7A-484392F0B3D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B3FE-BBE2-46F1-92D7-126596640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3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5942-8651-4BD7-AF7A-484392F0B3D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B3FE-BBE2-46F1-92D7-126596640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0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5942-8651-4BD7-AF7A-484392F0B3D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B3FE-BBE2-46F1-92D7-126596640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17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5942-8651-4BD7-AF7A-484392F0B3D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B3FE-BBE2-46F1-92D7-126596640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11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35942-8651-4BD7-AF7A-484392F0B3D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0B3FE-BBE2-46F1-92D7-126596640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8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0800"/>
            <a:ext cx="119761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65100"/>
            <a:ext cx="11798300" cy="6565900"/>
          </a:xfrm>
        </p:spPr>
      </p:pic>
    </p:spTree>
    <p:extLst>
      <p:ext uri="{BB962C8B-B14F-4D97-AF65-F5344CB8AC3E}">
        <p14:creationId xmlns:p14="http://schemas.microsoft.com/office/powerpoint/2010/main" val="222111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14300"/>
            <a:ext cx="11811000" cy="6565900"/>
          </a:xfrm>
        </p:spPr>
      </p:pic>
    </p:spTree>
    <p:extLst>
      <p:ext uri="{BB962C8B-B14F-4D97-AF65-F5344CB8AC3E}">
        <p14:creationId xmlns:p14="http://schemas.microsoft.com/office/powerpoint/2010/main" val="3588154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77800"/>
            <a:ext cx="11811000" cy="6515100"/>
          </a:xfrm>
        </p:spPr>
      </p:pic>
    </p:spTree>
    <p:extLst>
      <p:ext uri="{BB962C8B-B14F-4D97-AF65-F5344CB8AC3E}">
        <p14:creationId xmlns:p14="http://schemas.microsoft.com/office/powerpoint/2010/main" val="305740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52400"/>
            <a:ext cx="11950700" cy="6591300"/>
          </a:xfrm>
        </p:spPr>
      </p:pic>
    </p:spTree>
    <p:extLst>
      <p:ext uri="{BB962C8B-B14F-4D97-AF65-F5344CB8AC3E}">
        <p14:creationId xmlns:p14="http://schemas.microsoft.com/office/powerpoint/2010/main" val="214356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1600"/>
            <a:ext cx="11899900" cy="6654800"/>
          </a:xfrm>
        </p:spPr>
      </p:pic>
    </p:spTree>
    <p:extLst>
      <p:ext uri="{BB962C8B-B14F-4D97-AF65-F5344CB8AC3E}">
        <p14:creationId xmlns:p14="http://schemas.microsoft.com/office/powerpoint/2010/main" val="280104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1950700" cy="6858000"/>
          </a:xfrm>
        </p:spPr>
      </p:pic>
      <p:pic>
        <p:nvPicPr>
          <p:cNvPr id="3" name="шум ракет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600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3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1081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14300"/>
            <a:ext cx="11150600" cy="6654800"/>
          </a:xfrm>
        </p:spPr>
      </p:pic>
    </p:spTree>
    <p:extLst>
      <p:ext uri="{BB962C8B-B14F-4D97-AF65-F5344CB8AC3E}">
        <p14:creationId xmlns:p14="http://schemas.microsoft.com/office/powerpoint/2010/main" val="2149085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"/>
            <a:ext cx="11734800" cy="6578600"/>
          </a:xfrm>
        </p:spPr>
      </p:pic>
    </p:spTree>
    <p:extLst>
      <p:ext uri="{BB962C8B-B14F-4D97-AF65-F5344CB8AC3E}">
        <p14:creationId xmlns:p14="http://schemas.microsoft.com/office/powerpoint/2010/main" val="586071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" y="685800"/>
            <a:ext cx="6523644" cy="5453063"/>
          </a:xfrm>
        </p:spPr>
      </p:pic>
    </p:spTree>
    <p:extLst>
      <p:ext uri="{BB962C8B-B14F-4D97-AF65-F5344CB8AC3E}">
        <p14:creationId xmlns:p14="http://schemas.microsoft.com/office/powerpoint/2010/main" val="36837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03200"/>
            <a:ext cx="11874500" cy="6540500"/>
          </a:xfrm>
        </p:spPr>
      </p:pic>
    </p:spTree>
    <p:extLst>
      <p:ext uri="{BB962C8B-B14F-4D97-AF65-F5344CB8AC3E}">
        <p14:creationId xmlns:p14="http://schemas.microsoft.com/office/powerpoint/2010/main" val="2635429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887200" cy="6616700"/>
          </a:xfrm>
        </p:spPr>
      </p:pic>
    </p:spTree>
    <p:extLst>
      <p:ext uri="{BB962C8B-B14F-4D97-AF65-F5344CB8AC3E}">
        <p14:creationId xmlns:p14="http://schemas.microsoft.com/office/powerpoint/2010/main" val="272912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5727700" cy="4762500"/>
          </a:xfrm>
        </p:spPr>
      </p:pic>
    </p:spTree>
    <p:extLst>
      <p:ext uri="{BB962C8B-B14F-4D97-AF65-F5344CB8AC3E}">
        <p14:creationId xmlns:p14="http://schemas.microsoft.com/office/powerpoint/2010/main" val="1373136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2019-04-11T15:09:42Z</dcterms:created>
  <dcterms:modified xsi:type="dcterms:W3CDTF">2019-04-11T17:33:54Z</dcterms:modified>
</cp:coreProperties>
</file>